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6A9D5-085B-5445-80B5-125C2BD79E5B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17AD7-A271-E345-BEA6-32B129B8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S7. Cantaloupe; </a:t>
            </a:r>
            <a:r>
              <a:rPr lang="en-US" i="1" dirty="0" err="1" smtClean="0"/>
              <a:t>Cucumis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melo</a:t>
            </a:r>
            <a:r>
              <a:rPr lang="en-US" i="1" baseline="0" dirty="0" smtClean="0"/>
              <a:t> </a:t>
            </a:r>
            <a:r>
              <a:rPr lang="en-US" i="0" baseline="0" dirty="0" smtClean="0"/>
              <a:t>var. </a:t>
            </a:r>
            <a:r>
              <a:rPr lang="en-US" i="0" baseline="0" dirty="0" err="1" smtClean="0"/>
              <a:t>cantalupo</a:t>
            </a:r>
            <a:r>
              <a:rPr lang="en-US" i="0" baseline="0" dirty="0" smtClean="0"/>
              <a:t>; </a:t>
            </a:r>
            <a:r>
              <a:rPr lang="en-US" dirty="0" smtClean="0"/>
              <a:t> seed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6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S8. Cantaloupe.</a:t>
            </a:r>
            <a:r>
              <a:rPr lang="en-US" baseline="0" dirty="0" smtClean="0"/>
              <a:t>  SEM of seed. </a:t>
            </a:r>
            <a:r>
              <a:rPr lang="en-US" dirty="0" smtClean="0"/>
              <a:t>SEM prepared by Dr.</a:t>
            </a:r>
            <a:r>
              <a:rPr lang="en-US" baseline="0" dirty="0" smtClean="0"/>
              <a:t> Patrick </a:t>
            </a:r>
            <a:r>
              <a:rPr lang="en-US" baseline="0" dirty="0" err="1" smtClean="0"/>
              <a:t>Kociolek</a:t>
            </a:r>
            <a:r>
              <a:rPr lang="en-US" baseline="0" dirty="0" smtClean="0"/>
              <a:t> and Joshua </a:t>
            </a:r>
            <a:r>
              <a:rPr lang="en-US" baseline="0" dirty="0" err="1" smtClean="0"/>
              <a:t>Stepanek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S9. Cantaloupe seed.  SEM.  Seed coat texture.  B. Higher magnification of seed coat surface seem in A. SEMs prepared by Dr.</a:t>
            </a:r>
            <a:r>
              <a:rPr lang="en-US" baseline="0" dirty="0" smtClean="0"/>
              <a:t> Patrick </a:t>
            </a:r>
            <a:r>
              <a:rPr lang="en-US" baseline="0" dirty="0" err="1" smtClean="0"/>
              <a:t>Kociolek</a:t>
            </a:r>
            <a:r>
              <a:rPr lang="en-US" baseline="0" dirty="0" smtClean="0"/>
              <a:t> and Joshua </a:t>
            </a:r>
            <a:r>
              <a:rPr lang="en-US" baseline="0" dirty="0" err="1" smtClean="0"/>
              <a:t>Stepanek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4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12D9-B76C-8145-96E2-C44680C06F0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F7D1-482A-E24C-821A-E11E907E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12D9-B76C-8145-96E2-C44680C06F0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F7D1-482A-E24C-821A-E11E907E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2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12D9-B76C-8145-96E2-C44680C06F0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F7D1-482A-E24C-821A-E11E907E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1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12D9-B76C-8145-96E2-C44680C06F0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F7D1-482A-E24C-821A-E11E907E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2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12D9-B76C-8145-96E2-C44680C06F0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F7D1-482A-E24C-821A-E11E907E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9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12D9-B76C-8145-96E2-C44680C06F0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F7D1-482A-E24C-821A-E11E907E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9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12D9-B76C-8145-96E2-C44680C06F07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F7D1-482A-E24C-821A-E11E907E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8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12D9-B76C-8145-96E2-C44680C06F07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F7D1-482A-E24C-821A-E11E907E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9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12D9-B76C-8145-96E2-C44680C06F07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F7D1-482A-E24C-821A-E11E907E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7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12D9-B76C-8145-96E2-C44680C06F0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F7D1-482A-E24C-821A-E11E907E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3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12D9-B76C-8145-96E2-C44680C06F0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F7D1-482A-E24C-821A-E11E907E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2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012D9-B76C-8145-96E2-C44680C06F0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DF7D1-482A-E24C-821A-E11E907E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1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</a:t>
            </a:r>
            <a:r>
              <a:rPr lang="en-US" sz="6000" b="1" dirty="0" smtClean="0">
                <a:solidFill>
                  <a:srgbClr val="FFFF00"/>
                </a:solidFill>
              </a:rPr>
              <a:t>Seeds</a:t>
            </a:r>
            <a:endParaRPr lang="en-US" sz="6000" b="1" dirty="0" smtClean="0">
              <a:solidFill>
                <a:srgbClr val="FFFF00"/>
              </a:solidFill>
            </a:endParaRP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Cantaloupe melon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773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taloupe seed 3.5X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t="17647" r="6536" b="35294"/>
          <a:stretch/>
        </p:blipFill>
        <p:spPr>
          <a:xfrm flipV="1">
            <a:off x="1225176" y="1210234"/>
            <a:ext cx="7321177" cy="32272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294" y="5976471"/>
            <a:ext cx="3738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Cantaloupe seed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3088" y="268941"/>
            <a:ext cx="1124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3.5X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57262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Canteloupe_03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294" y="134471"/>
            <a:ext cx="3738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Cantaloupe seed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7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Canteloupe_0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1" y="857249"/>
            <a:ext cx="6858000" cy="5143499"/>
          </a:xfrm>
          <a:prstGeom prst="rect">
            <a:avLst/>
          </a:prstGeom>
        </p:spPr>
      </p:pic>
      <p:pic>
        <p:nvPicPr>
          <p:cNvPr id="3" name="Picture 2" descr="4 Canteloupe_01.t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/>
          <a:stretch/>
        </p:blipFill>
        <p:spPr>
          <a:xfrm rot="5400000">
            <a:off x="3714749" y="1428749"/>
            <a:ext cx="6858000" cy="4000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667" y="135466"/>
            <a:ext cx="49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135466"/>
            <a:ext cx="47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137142" y="0"/>
            <a:ext cx="0" cy="68580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92228" y="5366871"/>
            <a:ext cx="26262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Cantaloupe </a:t>
            </a:r>
          </a:p>
          <a:p>
            <a:r>
              <a:rPr lang="en-US" sz="4000" b="1" dirty="0" smtClean="0">
                <a:solidFill>
                  <a:srgbClr val="FFFFFF"/>
                </a:solidFill>
              </a:rPr>
              <a:t>Seed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84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Macintosh PowerPoint</Application>
  <PresentationFormat>On-screen Show (4:3)</PresentationFormat>
  <Paragraphs>21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2016-02-06T22:33:17Z</dcterms:created>
  <dcterms:modified xsi:type="dcterms:W3CDTF">2016-02-06T22:34:07Z</dcterms:modified>
</cp:coreProperties>
</file>